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FEF"/>
    <a:srgbClr val="B6D9EC"/>
    <a:srgbClr val="3998C7"/>
    <a:srgbClr val="53BADF"/>
    <a:srgbClr val="A4DBEE"/>
    <a:srgbClr val="001322"/>
    <a:srgbClr val="002B4C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BF1A6-7C39-1AEC-F1CF-9E02A244211F}" v="1" dt="2025-11-20T23:59:3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2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2ECD6-3887-4D02-91BA-79FA528394E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67F87D-D23F-41CE-92A6-7CA683CE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our team</a:t>
          </a:r>
        </a:p>
      </dgm:t>
    </dgm:pt>
    <dgm:pt modelId="{2B8EE9CA-5A3A-4C57-8985-CA40885E08AA}" type="parTrans" cxnId="{EBAB9C94-376C-4FF3-AAD4-2D296D59DF7C}">
      <dgm:prSet/>
      <dgm:spPr/>
      <dgm:t>
        <a:bodyPr/>
        <a:lstStyle/>
        <a:p>
          <a:endParaRPr lang="en-US"/>
        </a:p>
      </dgm:t>
    </dgm:pt>
    <dgm:pt modelId="{AB35F5EC-4CE9-4B71-B1EC-5FF7C3319D98}" type="sibTrans" cxnId="{EBAB9C94-376C-4FF3-AAD4-2D296D59DF7C}">
      <dgm:prSet/>
      <dgm:spPr/>
      <dgm:t>
        <a:bodyPr/>
        <a:lstStyle/>
        <a:p>
          <a:endParaRPr lang="en-US"/>
        </a:p>
      </dgm:t>
    </dgm:pt>
    <dgm:pt modelId="{2E9252D3-AFC3-4040-81B7-1E8240188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discussion of </a:t>
          </a:r>
          <a:r>
            <a:rPr lang="de-DE"/>
            <a:t>problem and solution</a:t>
          </a:r>
          <a:endParaRPr lang="en-US"/>
        </a:p>
      </dgm:t>
    </dgm:pt>
    <dgm:pt modelId="{3B4F001B-B0CB-4FB0-B09B-7DAE85E05C76}" type="parTrans" cxnId="{06F56E70-60CB-47F0-B19A-C28EF43BB51D}">
      <dgm:prSet/>
      <dgm:spPr/>
      <dgm:t>
        <a:bodyPr/>
        <a:lstStyle/>
        <a:p>
          <a:endParaRPr lang="en-US"/>
        </a:p>
      </dgm:t>
    </dgm:pt>
    <dgm:pt modelId="{062971F3-5254-4C99-A9F6-018629A9CF59}" type="sibTrans" cxnId="{06F56E70-60CB-47F0-B19A-C28EF43BB51D}">
      <dgm:prSet/>
      <dgm:spPr/>
      <dgm:t>
        <a:bodyPr/>
        <a:lstStyle/>
        <a:p>
          <a:endParaRPr lang="en-US"/>
        </a:p>
      </dgm:t>
    </dgm:pt>
    <dgm:pt modelId="{E04D5F71-FDE6-412D-9229-1A64F052AAC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presentation of </a:t>
          </a:r>
          <a:r>
            <a:rPr lang="en-US"/>
            <a:t>our idea and design</a:t>
          </a:r>
        </a:p>
      </dgm:t>
    </dgm:pt>
    <dgm:pt modelId="{2521F2DD-3693-4CA9-A744-349B156338A0}" type="parTrans" cxnId="{58D28BE3-BE1A-4EB8-AD9E-8EDFD4C93AA4}">
      <dgm:prSet/>
      <dgm:spPr/>
      <dgm:t>
        <a:bodyPr/>
        <a:lstStyle/>
        <a:p>
          <a:endParaRPr lang="en-US"/>
        </a:p>
      </dgm:t>
    </dgm:pt>
    <dgm:pt modelId="{DD3638CF-CA23-4861-B4F9-404F5C15031D}" type="sibTrans" cxnId="{58D28BE3-BE1A-4EB8-AD9E-8EDFD4C93AA4}">
      <dgm:prSet/>
      <dgm:spPr/>
      <dgm:t>
        <a:bodyPr/>
        <a:lstStyle/>
        <a:p>
          <a:endParaRPr lang="en-US"/>
        </a:p>
      </dgm:t>
    </dgm:pt>
    <dgm:pt modelId="{6C9AA824-6DA5-423A-A8B1-54D5D0175351}" type="pres">
      <dgm:prSet presAssocID="{0A02ECD6-3887-4D02-91BA-79FA528394E6}" presName="root" presStyleCnt="0">
        <dgm:presLayoutVars>
          <dgm:dir/>
          <dgm:resizeHandles val="exact"/>
        </dgm:presLayoutVars>
      </dgm:prSet>
      <dgm:spPr/>
    </dgm:pt>
    <dgm:pt modelId="{83CC721C-FEC0-482B-8CB0-81762CAEFDAD}" type="pres">
      <dgm:prSet presAssocID="{8667F87D-D23F-41CE-92A6-7CA683CE8AE2}" presName="compNode" presStyleCnt="0"/>
      <dgm:spPr/>
    </dgm:pt>
    <dgm:pt modelId="{BF1EC9F2-9F9D-45AC-BBAD-CC70956CCC5A}" type="pres">
      <dgm:prSet presAssocID="{8667F87D-D23F-41CE-92A6-7CA683CE8AE2}" presName="bgRect" presStyleLbl="bgShp" presStyleIdx="0" presStyleCnt="3"/>
      <dgm:spPr>
        <a:solidFill>
          <a:schemeClr val="bg2">
            <a:lumMod val="90000"/>
            <a:lumOff val="10000"/>
          </a:schemeClr>
        </a:solidFill>
      </dgm:spPr>
    </dgm:pt>
    <dgm:pt modelId="{3C362AF5-6DD8-4CCB-93CF-EBCA00AFA9A7}" type="pres">
      <dgm:prSet presAssocID="{8667F87D-D23F-41CE-92A6-7CA683CE8AE2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B6B7C93-E32A-4E8D-8B14-1B143109FBDB}" type="pres">
      <dgm:prSet presAssocID="{8667F87D-D23F-41CE-92A6-7CA683CE8AE2}" presName="spaceRect" presStyleCnt="0"/>
      <dgm:spPr/>
    </dgm:pt>
    <dgm:pt modelId="{668D3293-A88E-4BBB-8056-01747B07491E}" type="pres">
      <dgm:prSet presAssocID="{8667F87D-D23F-41CE-92A6-7CA683CE8AE2}" presName="parTx" presStyleLbl="revTx" presStyleIdx="0" presStyleCnt="3">
        <dgm:presLayoutVars>
          <dgm:chMax val="0"/>
          <dgm:chPref val="0"/>
        </dgm:presLayoutVars>
      </dgm:prSet>
      <dgm:spPr/>
    </dgm:pt>
    <dgm:pt modelId="{C0D06DC7-4038-41AE-8806-83F24EBCF19C}" type="pres">
      <dgm:prSet presAssocID="{AB35F5EC-4CE9-4B71-B1EC-5FF7C3319D98}" presName="sibTrans" presStyleCnt="0"/>
      <dgm:spPr/>
    </dgm:pt>
    <dgm:pt modelId="{86B05B38-7531-476C-A7D9-30473A64E91B}" type="pres">
      <dgm:prSet presAssocID="{2E9252D3-AFC3-4040-81B7-1E8240188788}" presName="compNode" presStyleCnt="0"/>
      <dgm:spPr/>
    </dgm:pt>
    <dgm:pt modelId="{41D38514-228F-434A-9781-7385E64B3ABD}" type="pres">
      <dgm:prSet presAssocID="{2E9252D3-AFC3-4040-81B7-1E8240188788}" presName="bgRect" presStyleLbl="bgShp" presStyleIdx="1" presStyleCnt="3"/>
      <dgm:spPr>
        <a:solidFill>
          <a:schemeClr val="bg2">
            <a:lumMod val="90000"/>
            <a:lumOff val="10000"/>
          </a:schemeClr>
        </a:solidFill>
      </dgm:spPr>
    </dgm:pt>
    <dgm:pt modelId="{99B1111B-C4D6-4C2A-A648-EC88B3A0637F}" type="pres">
      <dgm:prSet presAssocID="{2E9252D3-AFC3-4040-81B7-1E82401887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9BEFA363-CCC1-46EC-A666-CC8B3042D6DD}" type="pres">
      <dgm:prSet presAssocID="{2E9252D3-AFC3-4040-81B7-1E8240188788}" presName="spaceRect" presStyleCnt="0"/>
      <dgm:spPr/>
    </dgm:pt>
    <dgm:pt modelId="{C86EBADF-A07D-4305-9842-5C8777450245}" type="pres">
      <dgm:prSet presAssocID="{2E9252D3-AFC3-4040-81B7-1E8240188788}" presName="parTx" presStyleLbl="revTx" presStyleIdx="1" presStyleCnt="3">
        <dgm:presLayoutVars>
          <dgm:chMax val="0"/>
          <dgm:chPref val="0"/>
        </dgm:presLayoutVars>
      </dgm:prSet>
      <dgm:spPr/>
    </dgm:pt>
    <dgm:pt modelId="{CE5BADAB-1B91-4F69-8850-9F590C9E3823}" type="pres">
      <dgm:prSet presAssocID="{062971F3-5254-4C99-A9F6-018629A9CF59}" presName="sibTrans" presStyleCnt="0"/>
      <dgm:spPr/>
    </dgm:pt>
    <dgm:pt modelId="{122A3384-7862-4BDF-BE58-61F111B2C3D3}" type="pres">
      <dgm:prSet presAssocID="{E04D5F71-FDE6-412D-9229-1A64F052AACB}" presName="compNode" presStyleCnt="0"/>
      <dgm:spPr/>
    </dgm:pt>
    <dgm:pt modelId="{66C6BFE6-4E87-4A07-B5F3-BE98B5901487}" type="pres">
      <dgm:prSet presAssocID="{E04D5F71-FDE6-412D-9229-1A64F052AACB}" presName="bgRect" presStyleLbl="bgShp" presStyleIdx="2" presStyleCnt="3"/>
      <dgm:spPr>
        <a:solidFill>
          <a:schemeClr val="bg2">
            <a:lumMod val="90000"/>
            <a:lumOff val="10000"/>
          </a:schemeClr>
        </a:solidFill>
      </dgm:spPr>
    </dgm:pt>
    <dgm:pt modelId="{5AF96A7C-E02E-4A88-9CEB-78B57F6B581B}" type="pres">
      <dgm:prSet presAssocID="{E04D5F71-FDE6-412D-9229-1A64F052A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2203416B-8A76-45D2-832E-814A5B10E6CE}" type="pres">
      <dgm:prSet presAssocID="{E04D5F71-FDE6-412D-9229-1A64F052AACB}" presName="spaceRect" presStyleCnt="0"/>
      <dgm:spPr/>
    </dgm:pt>
    <dgm:pt modelId="{A75570D1-BEAA-46AC-8A9E-D5A290355CF3}" type="pres">
      <dgm:prSet presAssocID="{E04D5F71-FDE6-412D-9229-1A64F052AA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4A9B3F-83D2-4FFA-90F6-81DD035FA978}" type="presOf" srcId="{8667F87D-D23F-41CE-92A6-7CA683CE8AE2}" destId="{668D3293-A88E-4BBB-8056-01747B07491E}" srcOrd="0" destOrd="0" presId="urn:microsoft.com/office/officeart/2018/2/layout/IconVerticalSolidList"/>
    <dgm:cxn modelId="{3C622870-A4CA-4E1D-A97D-2D15BC70E7E7}" type="presOf" srcId="{E04D5F71-FDE6-412D-9229-1A64F052AACB}" destId="{A75570D1-BEAA-46AC-8A9E-D5A290355CF3}" srcOrd="0" destOrd="0" presId="urn:microsoft.com/office/officeart/2018/2/layout/IconVerticalSolidList"/>
    <dgm:cxn modelId="{06F56E70-60CB-47F0-B19A-C28EF43BB51D}" srcId="{0A02ECD6-3887-4D02-91BA-79FA528394E6}" destId="{2E9252D3-AFC3-4040-81B7-1E8240188788}" srcOrd="1" destOrd="0" parTransId="{3B4F001B-B0CB-4FB0-B09B-7DAE85E05C76}" sibTransId="{062971F3-5254-4C99-A9F6-018629A9CF59}"/>
    <dgm:cxn modelId="{7E2F568F-2AA6-43E0-9EBF-F5728E84D463}" type="presOf" srcId="{0A02ECD6-3887-4D02-91BA-79FA528394E6}" destId="{6C9AA824-6DA5-423A-A8B1-54D5D0175351}" srcOrd="0" destOrd="0" presId="urn:microsoft.com/office/officeart/2018/2/layout/IconVerticalSolidList"/>
    <dgm:cxn modelId="{EBAB9C94-376C-4FF3-AAD4-2D296D59DF7C}" srcId="{0A02ECD6-3887-4D02-91BA-79FA528394E6}" destId="{8667F87D-D23F-41CE-92A6-7CA683CE8AE2}" srcOrd="0" destOrd="0" parTransId="{2B8EE9CA-5A3A-4C57-8985-CA40885E08AA}" sibTransId="{AB35F5EC-4CE9-4B71-B1EC-5FF7C3319D98}"/>
    <dgm:cxn modelId="{58D28BE3-BE1A-4EB8-AD9E-8EDFD4C93AA4}" srcId="{0A02ECD6-3887-4D02-91BA-79FA528394E6}" destId="{E04D5F71-FDE6-412D-9229-1A64F052AACB}" srcOrd="2" destOrd="0" parTransId="{2521F2DD-3693-4CA9-A744-349B156338A0}" sibTransId="{DD3638CF-CA23-4861-B4F9-404F5C15031D}"/>
    <dgm:cxn modelId="{70E8EBEE-FE05-4DE7-955A-962827A64932}" type="presOf" srcId="{2E9252D3-AFC3-4040-81B7-1E8240188788}" destId="{C86EBADF-A07D-4305-9842-5C8777450245}" srcOrd="0" destOrd="0" presId="urn:microsoft.com/office/officeart/2018/2/layout/IconVerticalSolidList"/>
    <dgm:cxn modelId="{E6866100-E7A3-4D77-966B-219DC2C5914C}" type="presParOf" srcId="{6C9AA824-6DA5-423A-A8B1-54D5D0175351}" destId="{83CC721C-FEC0-482B-8CB0-81762CAEFDAD}" srcOrd="0" destOrd="0" presId="urn:microsoft.com/office/officeart/2018/2/layout/IconVerticalSolidList"/>
    <dgm:cxn modelId="{47A78167-CCE0-4637-99A8-24CC1E58D1B7}" type="presParOf" srcId="{83CC721C-FEC0-482B-8CB0-81762CAEFDAD}" destId="{BF1EC9F2-9F9D-45AC-BBAD-CC70956CCC5A}" srcOrd="0" destOrd="0" presId="urn:microsoft.com/office/officeart/2018/2/layout/IconVerticalSolidList"/>
    <dgm:cxn modelId="{6C227249-3409-43EF-BEFB-0C82A384F6DF}" type="presParOf" srcId="{83CC721C-FEC0-482B-8CB0-81762CAEFDAD}" destId="{3C362AF5-6DD8-4CCB-93CF-EBCA00AFA9A7}" srcOrd="1" destOrd="0" presId="urn:microsoft.com/office/officeart/2018/2/layout/IconVerticalSolidList"/>
    <dgm:cxn modelId="{134CB95F-66AF-4062-A8D4-77BEDBF14DE5}" type="presParOf" srcId="{83CC721C-FEC0-482B-8CB0-81762CAEFDAD}" destId="{2B6B7C93-E32A-4E8D-8B14-1B143109FBDB}" srcOrd="2" destOrd="0" presId="urn:microsoft.com/office/officeart/2018/2/layout/IconVerticalSolidList"/>
    <dgm:cxn modelId="{F0D98845-58B6-481E-B42E-D90D46166F94}" type="presParOf" srcId="{83CC721C-FEC0-482B-8CB0-81762CAEFDAD}" destId="{668D3293-A88E-4BBB-8056-01747B07491E}" srcOrd="3" destOrd="0" presId="urn:microsoft.com/office/officeart/2018/2/layout/IconVerticalSolidList"/>
    <dgm:cxn modelId="{6BFB4F35-11DB-48D2-AB6D-20A410343885}" type="presParOf" srcId="{6C9AA824-6DA5-423A-A8B1-54D5D0175351}" destId="{C0D06DC7-4038-41AE-8806-83F24EBCF19C}" srcOrd="1" destOrd="0" presId="urn:microsoft.com/office/officeart/2018/2/layout/IconVerticalSolidList"/>
    <dgm:cxn modelId="{8ECAE7A4-4EAE-471D-9398-00B577237484}" type="presParOf" srcId="{6C9AA824-6DA5-423A-A8B1-54D5D0175351}" destId="{86B05B38-7531-476C-A7D9-30473A64E91B}" srcOrd="2" destOrd="0" presId="urn:microsoft.com/office/officeart/2018/2/layout/IconVerticalSolidList"/>
    <dgm:cxn modelId="{DDF17E9B-060D-470A-AA8A-10D342164251}" type="presParOf" srcId="{86B05B38-7531-476C-A7D9-30473A64E91B}" destId="{41D38514-228F-434A-9781-7385E64B3ABD}" srcOrd="0" destOrd="0" presId="urn:microsoft.com/office/officeart/2018/2/layout/IconVerticalSolidList"/>
    <dgm:cxn modelId="{72B93C04-99A8-44F7-BFD5-97F29E692E2F}" type="presParOf" srcId="{86B05B38-7531-476C-A7D9-30473A64E91B}" destId="{99B1111B-C4D6-4C2A-A648-EC88B3A0637F}" srcOrd="1" destOrd="0" presId="urn:microsoft.com/office/officeart/2018/2/layout/IconVerticalSolidList"/>
    <dgm:cxn modelId="{B09EBCB5-960A-44AE-B034-276F71A3F454}" type="presParOf" srcId="{86B05B38-7531-476C-A7D9-30473A64E91B}" destId="{9BEFA363-CCC1-46EC-A666-CC8B3042D6DD}" srcOrd="2" destOrd="0" presId="urn:microsoft.com/office/officeart/2018/2/layout/IconVerticalSolidList"/>
    <dgm:cxn modelId="{51BA72BE-6B10-4914-9297-2B4551A50A2C}" type="presParOf" srcId="{86B05B38-7531-476C-A7D9-30473A64E91B}" destId="{C86EBADF-A07D-4305-9842-5C8777450245}" srcOrd="3" destOrd="0" presId="urn:microsoft.com/office/officeart/2018/2/layout/IconVerticalSolidList"/>
    <dgm:cxn modelId="{E61A9B3F-F757-4881-9D00-3F127F83C888}" type="presParOf" srcId="{6C9AA824-6DA5-423A-A8B1-54D5D0175351}" destId="{CE5BADAB-1B91-4F69-8850-9F590C9E3823}" srcOrd="3" destOrd="0" presId="urn:microsoft.com/office/officeart/2018/2/layout/IconVerticalSolidList"/>
    <dgm:cxn modelId="{91182437-440F-4E4E-BBA4-F6E8AF81286F}" type="presParOf" srcId="{6C9AA824-6DA5-423A-A8B1-54D5D0175351}" destId="{122A3384-7862-4BDF-BE58-61F111B2C3D3}" srcOrd="4" destOrd="0" presId="urn:microsoft.com/office/officeart/2018/2/layout/IconVerticalSolidList"/>
    <dgm:cxn modelId="{F8253660-1C6A-4E5A-AB01-1149E7F7603F}" type="presParOf" srcId="{122A3384-7862-4BDF-BE58-61F111B2C3D3}" destId="{66C6BFE6-4E87-4A07-B5F3-BE98B5901487}" srcOrd="0" destOrd="0" presId="urn:microsoft.com/office/officeart/2018/2/layout/IconVerticalSolidList"/>
    <dgm:cxn modelId="{0011D03F-1A0E-486B-8888-D82BB99FDE8D}" type="presParOf" srcId="{122A3384-7862-4BDF-BE58-61F111B2C3D3}" destId="{5AF96A7C-E02E-4A88-9CEB-78B57F6B581B}" srcOrd="1" destOrd="0" presId="urn:microsoft.com/office/officeart/2018/2/layout/IconVerticalSolidList"/>
    <dgm:cxn modelId="{8549D0CD-A420-4E07-8BAA-EC41BAD661A5}" type="presParOf" srcId="{122A3384-7862-4BDF-BE58-61F111B2C3D3}" destId="{2203416B-8A76-45D2-832E-814A5B10E6CE}" srcOrd="2" destOrd="0" presId="urn:microsoft.com/office/officeart/2018/2/layout/IconVerticalSolidList"/>
    <dgm:cxn modelId="{0604235A-7583-4FE6-8D1A-3909F6B7BC15}" type="presParOf" srcId="{122A3384-7862-4BDF-BE58-61F111B2C3D3}" destId="{A75570D1-BEAA-46AC-8A9E-D5A290355C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675E75-91F5-4D10-AA74-D87F27049353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421BE1F6-67A2-44A8-9DD7-9CF100E0BDE5}">
      <dgm:prSet phldrT="[Text]" phldr="0" custT="1"/>
      <dgm:spPr/>
      <dgm:t>
        <a:bodyPr/>
        <a:lstStyle/>
        <a:p>
          <a:r>
            <a:rPr lang="en-GB" sz="2000" noProof="0" dirty="0"/>
            <a:t>brainstorming</a:t>
          </a:r>
        </a:p>
      </dgm:t>
    </dgm:pt>
    <dgm:pt modelId="{F7D8623A-9281-415C-9847-9B76FBA6961C}" type="parTrans" cxnId="{942E0F83-70BC-4405-886E-3B79BD67CA3B}">
      <dgm:prSet/>
      <dgm:spPr/>
      <dgm:t>
        <a:bodyPr/>
        <a:lstStyle/>
        <a:p>
          <a:endParaRPr lang="de-DE"/>
        </a:p>
      </dgm:t>
    </dgm:pt>
    <dgm:pt modelId="{AA7DAB95-47E2-4E28-BB21-0194D7EC0F33}" type="sibTrans" cxnId="{942E0F83-70BC-4405-886E-3B79BD67CA3B}">
      <dgm:prSet/>
      <dgm:spPr/>
      <dgm:t>
        <a:bodyPr/>
        <a:lstStyle/>
        <a:p>
          <a:endParaRPr lang="de-DE"/>
        </a:p>
      </dgm:t>
    </dgm:pt>
    <dgm:pt modelId="{E8CA13A8-FA84-4C65-87A0-2EB9DBD7CF09}">
      <dgm:prSet phldrT="[Text]" phldr="0" custT="1"/>
      <dgm:spPr/>
      <dgm:t>
        <a:bodyPr/>
        <a:lstStyle/>
        <a:p>
          <a:r>
            <a:rPr lang="en-GB" sz="2000" noProof="0" dirty="0"/>
            <a:t>meet with supervisor and volunteers</a:t>
          </a:r>
        </a:p>
      </dgm:t>
    </dgm:pt>
    <dgm:pt modelId="{3DC9A5AB-04DF-4821-993F-4238C9B66B07}" type="parTrans" cxnId="{7661E03A-6E12-4F6A-AD6F-672E8CE1AF9B}">
      <dgm:prSet/>
      <dgm:spPr/>
      <dgm:t>
        <a:bodyPr/>
        <a:lstStyle/>
        <a:p>
          <a:endParaRPr lang="de-DE"/>
        </a:p>
      </dgm:t>
    </dgm:pt>
    <dgm:pt modelId="{8F9D87CA-14C9-4C42-A4CF-9DE476C5ABD8}" type="sibTrans" cxnId="{7661E03A-6E12-4F6A-AD6F-672E8CE1AF9B}">
      <dgm:prSet/>
      <dgm:spPr/>
      <dgm:t>
        <a:bodyPr/>
        <a:lstStyle/>
        <a:p>
          <a:endParaRPr lang="de-DE"/>
        </a:p>
      </dgm:t>
    </dgm:pt>
    <dgm:pt modelId="{760C2801-CE20-46F3-B7F2-6112372C2AE4}">
      <dgm:prSet phldrT="[Text]" phldr="0" custT="1"/>
      <dgm:spPr/>
      <dgm:t>
        <a:bodyPr/>
        <a:lstStyle/>
        <a:p>
          <a:r>
            <a:rPr lang="en-GB" sz="2000" noProof="0" dirty="0"/>
            <a:t>create frontend/ prototype</a:t>
          </a:r>
        </a:p>
      </dgm:t>
    </dgm:pt>
    <dgm:pt modelId="{BB2B1AD7-81DA-41D9-8E8F-D1B3E50760D2}" type="parTrans" cxnId="{DE408E1E-05B9-4A8F-A1E4-BA61A29C3256}">
      <dgm:prSet/>
      <dgm:spPr/>
      <dgm:t>
        <a:bodyPr/>
        <a:lstStyle/>
        <a:p>
          <a:endParaRPr lang="de-DE"/>
        </a:p>
      </dgm:t>
    </dgm:pt>
    <dgm:pt modelId="{EB3CB186-2CA7-4115-9DB2-4864088E1E61}" type="sibTrans" cxnId="{DE408E1E-05B9-4A8F-A1E4-BA61A29C3256}">
      <dgm:prSet/>
      <dgm:spPr/>
      <dgm:t>
        <a:bodyPr/>
        <a:lstStyle/>
        <a:p>
          <a:endParaRPr lang="de-DE"/>
        </a:p>
      </dgm:t>
    </dgm:pt>
    <dgm:pt modelId="{649584B9-FB18-4B83-A5D4-B769FCCC81B8}">
      <dgm:prSet phldrT="[Text]" phldr="0" custT="1"/>
      <dgm:spPr/>
      <dgm:t>
        <a:bodyPr/>
        <a:lstStyle/>
        <a:p>
          <a:r>
            <a:rPr lang="en-GB" sz="2000" noProof="0" dirty="0"/>
            <a:t>create backend/ features</a:t>
          </a:r>
        </a:p>
      </dgm:t>
    </dgm:pt>
    <dgm:pt modelId="{AFE74033-FC32-48E6-863F-7F15261DDE37}" type="parTrans" cxnId="{8A029E69-26E1-43C2-9496-A9C1E6DB5996}">
      <dgm:prSet/>
      <dgm:spPr/>
      <dgm:t>
        <a:bodyPr/>
        <a:lstStyle/>
        <a:p>
          <a:endParaRPr lang="de-DE"/>
        </a:p>
      </dgm:t>
    </dgm:pt>
    <dgm:pt modelId="{4C1AC7A2-BF61-4BA7-98A8-2F40708AA037}" type="sibTrans" cxnId="{8A029E69-26E1-43C2-9496-A9C1E6DB5996}">
      <dgm:prSet/>
      <dgm:spPr/>
      <dgm:t>
        <a:bodyPr/>
        <a:lstStyle/>
        <a:p>
          <a:endParaRPr lang="de-DE"/>
        </a:p>
      </dgm:t>
    </dgm:pt>
    <dgm:pt modelId="{427493F8-BD00-45D7-8FEE-0A212B6F92FA}">
      <dgm:prSet phldrT="[Text]" phldr="0" custT="1"/>
      <dgm:spPr/>
      <dgm:t>
        <a:bodyPr/>
        <a:lstStyle/>
        <a:p>
          <a:r>
            <a:rPr lang="en-GB" sz="2000" noProof="0" dirty="0"/>
            <a:t>project week</a:t>
          </a:r>
        </a:p>
      </dgm:t>
    </dgm:pt>
    <dgm:pt modelId="{19C1150B-0954-4175-B271-04849D73E504}" type="parTrans" cxnId="{70641A9D-12CA-4531-BB16-85CE3736C20F}">
      <dgm:prSet/>
      <dgm:spPr/>
      <dgm:t>
        <a:bodyPr/>
        <a:lstStyle/>
        <a:p>
          <a:endParaRPr lang="de-DE"/>
        </a:p>
      </dgm:t>
    </dgm:pt>
    <dgm:pt modelId="{8C77BF65-4A82-4509-B9FB-CC0870CB339C}" type="sibTrans" cxnId="{70641A9D-12CA-4531-BB16-85CE3736C20F}">
      <dgm:prSet/>
      <dgm:spPr/>
      <dgm:t>
        <a:bodyPr/>
        <a:lstStyle/>
        <a:p>
          <a:endParaRPr lang="de-DE"/>
        </a:p>
      </dgm:t>
    </dgm:pt>
    <dgm:pt modelId="{B12C07D8-6407-4FEE-BB0E-F2674853CE95}">
      <dgm:prSet phldrT="[Text]" phldr="0" custT="1"/>
      <dgm:spPr/>
      <dgm:t>
        <a:bodyPr/>
        <a:lstStyle/>
        <a:p>
          <a:r>
            <a:rPr lang="en-GB" sz="2000" noProof="0" dirty="0"/>
            <a:t>final presentation</a:t>
          </a:r>
        </a:p>
      </dgm:t>
    </dgm:pt>
    <dgm:pt modelId="{73FDCFD4-7846-4728-971E-F3529C5B3A57}" type="parTrans" cxnId="{3BC5EB60-830C-4E52-AD03-7D0CB33E6092}">
      <dgm:prSet/>
      <dgm:spPr/>
      <dgm:t>
        <a:bodyPr/>
        <a:lstStyle/>
        <a:p>
          <a:endParaRPr lang="de-DE"/>
        </a:p>
      </dgm:t>
    </dgm:pt>
    <dgm:pt modelId="{0756BFE8-ED7C-49F6-92BA-C017A9EFAAF0}" type="sibTrans" cxnId="{3BC5EB60-830C-4E52-AD03-7D0CB33E6092}">
      <dgm:prSet/>
      <dgm:spPr/>
      <dgm:t>
        <a:bodyPr/>
        <a:lstStyle/>
        <a:p>
          <a:endParaRPr lang="de-DE"/>
        </a:p>
      </dgm:t>
    </dgm:pt>
    <dgm:pt modelId="{ABEDADC3-59E6-408E-BE26-5783A2151581}" type="pres">
      <dgm:prSet presAssocID="{58675E75-91F5-4D10-AA74-D87F27049353}" presName="Name0" presStyleCnt="0">
        <dgm:presLayoutVars>
          <dgm:dir/>
          <dgm:resizeHandles val="exact"/>
        </dgm:presLayoutVars>
      </dgm:prSet>
      <dgm:spPr/>
    </dgm:pt>
    <dgm:pt modelId="{FAD6FA75-8E6C-4D46-B1CF-6334699C2EAB}" type="pres">
      <dgm:prSet presAssocID="{58675E75-91F5-4D10-AA74-D87F27049353}" presName="arrow" presStyleLbl="bgShp" presStyleIdx="0" presStyleCnt="1" custScaleY="79171"/>
      <dgm:spPr>
        <a:solidFill>
          <a:srgbClr val="C3DFEF"/>
        </a:solidFill>
      </dgm:spPr>
    </dgm:pt>
    <dgm:pt modelId="{49131E52-7A51-45D3-ADC4-CB6DB611A6F8}" type="pres">
      <dgm:prSet presAssocID="{58675E75-91F5-4D10-AA74-D87F27049353}" presName="points" presStyleCnt="0"/>
      <dgm:spPr/>
    </dgm:pt>
    <dgm:pt modelId="{33D466A9-7224-423B-B117-6E3DC29475D9}" type="pres">
      <dgm:prSet presAssocID="{421BE1F6-67A2-44A8-9DD7-9CF100E0BDE5}" presName="compositeA" presStyleCnt="0"/>
      <dgm:spPr/>
    </dgm:pt>
    <dgm:pt modelId="{A77C3169-0823-489C-871A-EAE5726440B1}" type="pres">
      <dgm:prSet presAssocID="{421BE1F6-67A2-44A8-9DD7-9CF100E0BDE5}" presName="textA" presStyleLbl="revTx" presStyleIdx="0" presStyleCnt="6" custScaleX="114267" custLinFactNeighborX="3270">
        <dgm:presLayoutVars>
          <dgm:bulletEnabled val="1"/>
        </dgm:presLayoutVars>
      </dgm:prSet>
      <dgm:spPr/>
    </dgm:pt>
    <dgm:pt modelId="{E28FDD82-E641-450F-AA39-154A72A9B59E}" type="pres">
      <dgm:prSet presAssocID="{421BE1F6-67A2-44A8-9DD7-9CF100E0BDE5}" presName="circleA" presStyleLbl="node1" presStyleIdx="0" presStyleCnt="6" custLinFactNeighborX="21490"/>
      <dgm:spPr/>
    </dgm:pt>
    <dgm:pt modelId="{8A4337BD-7A3D-4B65-84D4-C8A8BD58C897}" type="pres">
      <dgm:prSet presAssocID="{421BE1F6-67A2-44A8-9DD7-9CF100E0BDE5}" presName="spaceA" presStyleCnt="0"/>
      <dgm:spPr/>
    </dgm:pt>
    <dgm:pt modelId="{22CEB9F6-9C5E-4C8D-84CD-7F73F40BD7EC}" type="pres">
      <dgm:prSet presAssocID="{AA7DAB95-47E2-4E28-BB21-0194D7EC0F33}" presName="space" presStyleCnt="0"/>
      <dgm:spPr/>
    </dgm:pt>
    <dgm:pt modelId="{DD84263C-AB54-4309-96A7-14D3F61DB2AF}" type="pres">
      <dgm:prSet presAssocID="{E8CA13A8-FA84-4C65-87A0-2EB9DBD7CF09}" presName="compositeB" presStyleCnt="0"/>
      <dgm:spPr/>
    </dgm:pt>
    <dgm:pt modelId="{6B954964-687F-4529-A373-5F043612B19E}" type="pres">
      <dgm:prSet presAssocID="{E8CA13A8-FA84-4C65-87A0-2EB9DBD7CF09}" presName="textB" presStyleLbl="revTx" presStyleIdx="1" presStyleCnt="6">
        <dgm:presLayoutVars>
          <dgm:bulletEnabled val="1"/>
        </dgm:presLayoutVars>
      </dgm:prSet>
      <dgm:spPr/>
    </dgm:pt>
    <dgm:pt modelId="{2B34705D-D638-4807-936E-2BE05A6D2B22}" type="pres">
      <dgm:prSet presAssocID="{E8CA13A8-FA84-4C65-87A0-2EB9DBD7CF09}" presName="circleB" presStyleLbl="node1" presStyleIdx="1" presStyleCnt="6"/>
      <dgm:spPr/>
    </dgm:pt>
    <dgm:pt modelId="{6E5140E5-5D97-4683-8CEC-177F6A711944}" type="pres">
      <dgm:prSet presAssocID="{E8CA13A8-FA84-4C65-87A0-2EB9DBD7CF09}" presName="spaceB" presStyleCnt="0"/>
      <dgm:spPr/>
    </dgm:pt>
    <dgm:pt modelId="{CE0BCAE9-7DF7-4B0B-8969-5261885154F5}" type="pres">
      <dgm:prSet presAssocID="{8F9D87CA-14C9-4C42-A4CF-9DE476C5ABD8}" presName="space" presStyleCnt="0"/>
      <dgm:spPr/>
    </dgm:pt>
    <dgm:pt modelId="{269DE17C-1B4D-480E-AB5A-828313FDF53D}" type="pres">
      <dgm:prSet presAssocID="{760C2801-CE20-46F3-B7F2-6112372C2AE4}" presName="compositeA" presStyleCnt="0"/>
      <dgm:spPr/>
    </dgm:pt>
    <dgm:pt modelId="{003EAC36-FB8E-4BB5-BE21-D225C7BB0FA3}" type="pres">
      <dgm:prSet presAssocID="{760C2801-CE20-46F3-B7F2-6112372C2AE4}" presName="textA" presStyleLbl="revTx" presStyleIdx="2" presStyleCnt="6">
        <dgm:presLayoutVars>
          <dgm:bulletEnabled val="1"/>
        </dgm:presLayoutVars>
      </dgm:prSet>
      <dgm:spPr/>
    </dgm:pt>
    <dgm:pt modelId="{C67A6D96-D810-442F-B188-96F97A2E4274}" type="pres">
      <dgm:prSet presAssocID="{760C2801-CE20-46F3-B7F2-6112372C2AE4}" presName="circleA" presStyleLbl="node1" presStyleIdx="2" presStyleCnt="6"/>
      <dgm:spPr/>
    </dgm:pt>
    <dgm:pt modelId="{5D7C6534-2A0E-4A8C-A72C-C06EE0ACFEE7}" type="pres">
      <dgm:prSet presAssocID="{760C2801-CE20-46F3-B7F2-6112372C2AE4}" presName="spaceA" presStyleCnt="0"/>
      <dgm:spPr/>
    </dgm:pt>
    <dgm:pt modelId="{B8B3C94B-9B7B-4DD2-92D3-9A04E0A1477E}" type="pres">
      <dgm:prSet presAssocID="{EB3CB186-2CA7-4115-9DB2-4864088E1E61}" presName="space" presStyleCnt="0"/>
      <dgm:spPr/>
    </dgm:pt>
    <dgm:pt modelId="{DE362539-9B64-4FCD-9E2A-94407433FAD5}" type="pres">
      <dgm:prSet presAssocID="{649584B9-FB18-4B83-A5D4-B769FCCC81B8}" presName="compositeB" presStyleCnt="0"/>
      <dgm:spPr/>
    </dgm:pt>
    <dgm:pt modelId="{B2CAA67A-573C-429D-800D-650453FC95CB}" type="pres">
      <dgm:prSet presAssocID="{649584B9-FB18-4B83-A5D4-B769FCCC81B8}" presName="textB" presStyleLbl="revTx" presStyleIdx="3" presStyleCnt="6">
        <dgm:presLayoutVars>
          <dgm:bulletEnabled val="1"/>
        </dgm:presLayoutVars>
      </dgm:prSet>
      <dgm:spPr/>
    </dgm:pt>
    <dgm:pt modelId="{83961222-EE8C-4772-A406-DEC474F23BC7}" type="pres">
      <dgm:prSet presAssocID="{649584B9-FB18-4B83-A5D4-B769FCCC81B8}" presName="circleB" presStyleLbl="node1" presStyleIdx="3" presStyleCnt="6"/>
      <dgm:spPr/>
    </dgm:pt>
    <dgm:pt modelId="{0BB4AB2D-AA28-464F-BF15-A602BCB3F0D2}" type="pres">
      <dgm:prSet presAssocID="{649584B9-FB18-4B83-A5D4-B769FCCC81B8}" presName="spaceB" presStyleCnt="0"/>
      <dgm:spPr/>
    </dgm:pt>
    <dgm:pt modelId="{B9561229-BA2C-48F2-B391-309136C07464}" type="pres">
      <dgm:prSet presAssocID="{4C1AC7A2-BF61-4BA7-98A8-2F40708AA037}" presName="space" presStyleCnt="0"/>
      <dgm:spPr/>
    </dgm:pt>
    <dgm:pt modelId="{1A68842B-5955-45A2-BC2E-B16751C97AED}" type="pres">
      <dgm:prSet presAssocID="{427493F8-BD00-45D7-8FEE-0A212B6F92FA}" presName="compositeA" presStyleCnt="0"/>
      <dgm:spPr/>
    </dgm:pt>
    <dgm:pt modelId="{51241A95-C5A5-4D0A-8A6F-CC71CBB17E48}" type="pres">
      <dgm:prSet presAssocID="{427493F8-BD00-45D7-8FEE-0A212B6F92FA}" presName="textA" presStyleLbl="revTx" presStyleIdx="4" presStyleCnt="6">
        <dgm:presLayoutVars>
          <dgm:bulletEnabled val="1"/>
        </dgm:presLayoutVars>
      </dgm:prSet>
      <dgm:spPr/>
    </dgm:pt>
    <dgm:pt modelId="{6AF11629-ABA1-4221-A455-68C5EA066234}" type="pres">
      <dgm:prSet presAssocID="{427493F8-BD00-45D7-8FEE-0A212B6F92FA}" presName="circleA" presStyleLbl="node1" presStyleIdx="4" presStyleCnt="6"/>
      <dgm:spPr/>
    </dgm:pt>
    <dgm:pt modelId="{C4847652-1209-4305-8CA0-104B04BB38CC}" type="pres">
      <dgm:prSet presAssocID="{427493F8-BD00-45D7-8FEE-0A212B6F92FA}" presName="spaceA" presStyleCnt="0"/>
      <dgm:spPr/>
    </dgm:pt>
    <dgm:pt modelId="{C3555641-5EB6-4E4D-8C90-39CDA0E8BC0C}" type="pres">
      <dgm:prSet presAssocID="{8C77BF65-4A82-4509-B9FB-CC0870CB339C}" presName="space" presStyleCnt="0"/>
      <dgm:spPr/>
    </dgm:pt>
    <dgm:pt modelId="{25714AFE-BAFF-4FF4-A356-660E7C7FC293}" type="pres">
      <dgm:prSet presAssocID="{B12C07D8-6407-4FEE-BB0E-F2674853CE95}" presName="compositeB" presStyleCnt="0"/>
      <dgm:spPr/>
    </dgm:pt>
    <dgm:pt modelId="{EE4D358E-F3E5-4750-BA8B-60E4EFDC603D}" type="pres">
      <dgm:prSet presAssocID="{B12C07D8-6407-4FEE-BB0E-F2674853CE95}" presName="textB" presStyleLbl="revTx" presStyleIdx="5" presStyleCnt="6">
        <dgm:presLayoutVars>
          <dgm:bulletEnabled val="1"/>
        </dgm:presLayoutVars>
      </dgm:prSet>
      <dgm:spPr/>
    </dgm:pt>
    <dgm:pt modelId="{7E057286-F485-4618-B7BB-A65246CE3586}" type="pres">
      <dgm:prSet presAssocID="{B12C07D8-6407-4FEE-BB0E-F2674853CE95}" presName="circleB" presStyleLbl="node1" presStyleIdx="5" presStyleCnt="6"/>
      <dgm:spPr/>
    </dgm:pt>
    <dgm:pt modelId="{A14A98EF-F3DB-443E-9AA6-AFE618A2730B}" type="pres">
      <dgm:prSet presAssocID="{B12C07D8-6407-4FEE-BB0E-F2674853CE95}" presName="spaceB" presStyleCnt="0"/>
      <dgm:spPr/>
    </dgm:pt>
  </dgm:ptLst>
  <dgm:cxnLst>
    <dgm:cxn modelId="{361FDA0B-FFCF-44A6-B0FC-E05662EF4B31}" type="presOf" srcId="{649584B9-FB18-4B83-A5D4-B769FCCC81B8}" destId="{B2CAA67A-573C-429D-800D-650453FC95CB}" srcOrd="0" destOrd="0" presId="urn:microsoft.com/office/officeart/2005/8/layout/hProcess11"/>
    <dgm:cxn modelId="{DE408E1E-05B9-4A8F-A1E4-BA61A29C3256}" srcId="{58675E75-91F5-4D10-AA74-D87F27049353}" destId="{760C2801-CE20-46F3-B7F2-6112372C2AE4}" srcOrd="2" destOrd="0" parTransId="{BB2B1AD7-81DA-41D9-8E8F-D1B3E50760D2}" sibTransId="{EB3CB186-2CA7-4115-9DB2-4864088E1E61}"/>
    <dgm:cxn modelId="{39DC8720-8CE8-4DE2-9F32-096531F54ADD}" type="presOf" srcId="{58675E75-91F5-4D10-AA74-D87F27049353}" destId="{ABEDADC3-59E6-408E-BE26-5783A2151581}" srcOrd="0" destOrd="0" presId="urn:microsoft.com/office/officeart/2005/8/layout/hProcess11"/>
    <dgm:cxn modelId="{CD30E12E-1476-49E4-8C0A-35225D1D656B}" type="presOf" srcId="{421BE1F6-67A2-44A8-9DD7-9CF100E0BDE5}" destId="{A77C3169-0823-489C-871A-EAE5726440B1}" srcOrd="0" destOrd="0" presId="urn:microsoft.com/office/officeart/2005/8/layout/hProcess11"/>
    <dgm:cxn modelId="{7661E03A-6E12-4F6A-AD6F-672E8CE1AF9B}" srcId="{58675E75-91F5-4D10-AA74-D87F27049353}" destId="{E8CA13A8-FA84-4C65-87A0-2EB9DBD7CF09}" srcOrd="1" destOrd="0" parTransId="{3DC9A5AB-04DF-4821-993F-4238C9B66B07}" sibTransId="{8F9D87CA-14C9-4C42-A4CF-9DE476C5ABD8}"/>
    <dgm:cxn modelId="{3BC5EB60-830C-4E52-AD03-7D0CB33E6092}" srcId="{58675E75-91F5-4D10-AA74-D87F27049353}" destId="{B12C07D8-6407-4FEE-BB0E-F2674853CE95}" srcOrd="5" destOrd="0" parTransId="{73FDCFD4-7846-4728-971E-F3529C5B3A57}" sibTransId="{0756BFE8-ED7C-49F6-92BA-C017A9EFAAF0}"/>
    <dgm:cxn modelId="{8A029E69-26E1-43C2-9496-A9C1E6DB5996}" srcId="{58675E75-91F5-4D10-AA74-D87F27049353}" destId="{649584B9-FB18-4B83-A5D4-B769FCCC81B8}" srcOrd="3" destOrd="0" parTransId="{AFE74033-FC32-48E6-863F-7F15261DDE37}" sibTransId="{4C1AC7A2-BF61-4BA7-98A8-2F40708AA037}"/>
    <dgm:cxn modelId="{5267ED75-731C-4EE0-A72C-8210926C3D08}" type="presOf" srcId="{B12C07D8-6407-4FEE-BB0E-F2674853CE95}" destId="{EE4D358E-F3E5-4750-BA8B-60E4EFDC603D}" srcOrd="0" destOrd="0" presId="urn:microsoft.com/office/officeart/2005/8/layout/hProcess11"/>
    <dgm:cxn modelId="{D075FD82-97E8-41AD-9853-ED7EBA8A79BB}" type="presOf" srcId="{427493F8-BD00-45D7-8FEE-0A212B6F92FA}" destId="{51241A95-C5A5-4D0A-8A6F-CC71CBB17E48}" srcOrd="0" destOrd="0" presId="urn:microsoft.com/office/officeart/2005/8/layout/hProcess11"/>
    <dgm:cxn modelId="{942E0F83-70BC-4405-886E-3B79BD67CA3B}" srcId="{58675E75-91F5-4D10-AA74-D87F27049353}" destId="{421BE1F6-67A2-44A8-9DD7-9CF100E0BDE5}" srcOrd="0" destOrd="0" parTransId="{F7D8623A-9281-415C-9847-9B76FBA6961C}" sibTransId="{AA7DAB95-47E2-4E28-BB21-0194D7EC0F33}"/>
    <dgm:cxn modelId="{70641A9D-12CA-4531-BB16-85CE3736C20F}" srcId="{58675E75-91F5-4D10-AA74-D87F27049353}" destId="{427493F8-BD00-45D7-8FEE-0A212B6F92FA}" srcOrd="4" destOrd="0" parTransId="{19C1150B-0954-4175-B271-04849D73E504}" sibTransId="{8C77BF65-4A82-4509-B9FB-CC0870CB339C}"/>
    <dgm:cxn modelId="{BB6B8BA8-A916-40AB-A592-5479DBA6256E}" type="presOf" srcId="{E8CA13A8-FA84-4C65-87A0-2EB9DBD7CF09}" destId="{6B954964-687F-4529-A373-5F043612B19E}" srcOrd="0" destOrd="0" presId="urn:microsoft.com/office/officeart/2005/8/layout/hProcess11"/>
    <dgm:cxn modelId="{73B666F5-05A2-46A3-921C-2F6E52342949}" type="presOf" srcId="{760C2801-CE20-46F3-B7F2-6112372C2AE4}" destId="{003EAC36-FB8E-4BB5-BE21-D225C7BB0FA3}" srcOrd="0" destOrd="0" presId="urn:microsoft.com/office/officeart/2005/8/layout/hProcess11"/>
    <dgm:cxn modelId="{80C41394-2D97-42B7-B23E-250D8D75ACED}" type="presParOf" srcId="{ABEDADC3-59E6-408E-BE26-5783A2151581}" destId="{FAD6FA75-8E6C-4D46-B1CF-6334699C2EAB}" srcOrd="0" destOrd="0" presId="urn:microsoft.com/office/officeart/2005/8/layout/hProcess11"/>
    <dgm:cxn modelId="{15314093-2C78-4894-98DE-6652C072B824}" type="presParOf" srcId="{ABEDADC3-59E6-408E-BE26-5783A2151581}" destId="{49131E52-7A51-45D3-ADC4-CB6DB611A6F8}" srcOrd="1" destOrd="0" presId="urn:microsoft.com/office/officeart/2005/8/layout/hProcess11"/>
    <dgm:cxn modelId="{3032F8E9-6EB1-4546-993F-AD042860B83C}" type="presParOf" srcId="{49131E52-7A51-45D3-ADC4-CB6DB611A6F8}" destId="{33D466A9-7224-423B-B117-6E3DC29475D9}" srcOrd="0" destOrd="0" presId="urn:microsoft.com/office/officeart/2005/8/layout/hProcess11"/>
    <dgm:cxn modelId="{4BC4384B-097F-4041-9049-66FBC6F66DE2}" type="presParOf" srcId="{33D466A9-7224-423B-B117-6E3DC29475D9}" destId="{A77C3169-0823-489C-871A-EAE5726440B1}" srcOrd="0" destOrd="0" presId="urn:microsoft.com/office/officeart/2005/8/layout/hProcess11"/>
    <dgm:cxn modelId="{C6D9DEA8-633C-4978-81B0-ECB997C7C241}" type="presParOf" srcId="{33D466A9-7224-423B-B117-6E3DC29475D9}" destId="{E28FDD82-E641-450F-AA39-154A72A9B59E}" srcOrd="1" destOrd="0" presId="urn:microsoft.com/office/officeart/2005/8/layout/hProcess11"/>
    <dgm:cxn modelId="{B0C8F4AB-B0D6-41D5-B373-E86C4BA1FBBF}" type="presParOf" srcId="{33D466A9-7224-423B-B117-6E3DC29475D9}" destId="{8A4337BD-7A3D-4B65-84D4-C8A8BD58C897}" srcOrd="2" destOrd="0" presId="urn:microsoft.com/office/officeart/2005/8/layout/hProcess11"/>
    <dgm:cxn modelId="{EE2EA98F-59ED-48E5-9E4F-B2945C1A5D8C}" type="presParOf" srcId="{49131E52-7A51-45D3-ADC4-CB6DB611A6F8}" destId="{22CEB9F6-9C5E-4C8D-84CD-7F73F40BD7EC}" srcOrd="1" destOrd="0" presId="urn:microsoft.com/office/officeart/2005/8/layout/hProcess11"/>
    <dgm:cxn modelId="{05BB1660-2687-4468-8C6B-269C2185CE5E}" type="presParOf" srcId="{49131E52-7A51-45D3-ADC4-CB6DB611A6F8}" destId="{DD84263C-AB54-4309-96A7-14D3F61DB2AF}" srcOrd="2" destOrd="0" presId="urn:microsoft.com/office/officeart/2005/8/layout/hProcess11"/>
    <dgm:cxn modelId="{275EC16D-B212-4D3C-B373-FB53F6F847A3}" type="presParOf" srcId="{DD84263C-AB54-4309-96A7-14D3F61DB2AF}" destId="{6B954964-687F-4529-A373-5F043612B19E}" srcOrd="0" destOrd="0" presId="urn:microsoft.com/office/officeart/2005/8/layout/hProcess11"/>
    <dgm:cxn modelId="{0BE354C5-9B51-440D-95C9-F20FDEE49101}" type="presParOf" srcId="{DD84263C-AB54-4309-96A7-14D3F61DB2AF}" destId="{2B34705D-D638-4807-936E-2BE05A6D2B22}" srcOrd="1" destOrd="0" presId="urn:microsoft.com/office/officeart/2005/8/layout/hProcess11"/>
    <dgm:cxn modelId="{57E089A1-12E1-4212-95D3-4C2B2ACC4865}" type="presParOf" srcId="{DD84263C-AB54-4309-96A7-14D3F61DB2AF}" destId="{6E5140E5-5D97-4683-8CEC-177F6A711944}" srcOrd="2" destOrd="0" presId="urn:microsoft.com/office/officeart/2005/8/layout/hProcess11"/>
    <dgm:cxn modelId="{5A47E6CD-230A-4E7F-B735-B8D0F72539EE}" type="presParOf" srcId="{49131E52-7A51-45D3-ADC4-CB6DB611A6F8}" destId="{CE0BCAE9-7DF7-4B0B-8969-5261885154F5}" srcOrd="3" destOrd="0" presId="urn:microsoft.com/office/officeart/2005/8/layout/hProcess11"/>
    <dgm:cxn modelId="{41BCF7FB-C166-46BD-9D94-51E626CC4800}" type="presParOf" srcId="{49131E52-7A51-45D3-ADC4-CB6DB611A6F8}" destId="{269DE17C-1B4D-480E-AB5A-828313FDF53D}" srcOrd="4" destOrd="0" presId="urn:microsoft.com/office/officeart/2005/8/layout/hProcess11"/>
    <dgm:cxn modelId="{7F38BB88-3901-4831-B491-244EBE92089E}" type="presParOf" srcId="{269DE17C-1B4D-480E-AB5A-828313FDF53D}" destId="{003EAC36-FB8E-4BB5-BE21-D225C7BB0FA3}" srcOrd="0" destOrd="0" presId="urn:microsoft.com/office/officeart/2005/8/layout/hProcess11"/>
    <dgm:cxn modelId="{981F6AF4-356A-4784-B39C-6D69AD362F42}" type="presParOf" srcId="{269DE17C-1B4D-480E-AB5A-828313FDF53D}" destId="{C67A6D96-D810-442F-B188-96F97A2E4274}" srcOrd="1" destOrd="0" presId="urn:microsoft.com/office/officeart/2005/8/layout/hProcess11"/>
    <dgm:cxn modelId="{01B1532E-1F8C-490B-9498-D7ACE682FAB8}" type="presParOf" srcId="{269DE17C-1B4D-480E-AB5A-828313FDF53D}" destId="{5D7C6534-2A0E-4A8C-A72C-C06EE0ACFEE7}" srcOrd="2" destOrd="0" presId="urn:microsoft.com/office/officeart/2005/8/layout/hProcess11"/>
    <dgm:cxn modelId="{4816C630-5EDC-4C8F-BE84-EC93CF0FD53D}" type="presParOf" srcId="{49131E52-7A51-45D3-ADC4-CB6DB611A6F8}" destId="{B8B3C94B-9B7B-4DD2-92D3-9A04E0A1477E}" srcOrd="5" destOrd="0" presId="urn:microsoft.com/office/officeart/2005/8/layout/hProcess11"/>
    <dgm:cxn modelId="{CC8FE057-BBC4-4A57-9631-24E17B006969}" type="presParOf" srcId="{49131E52-7A51-45D3-ADC4-CB6DB611A6F8}" destId="{DE362539-9B64-4FCD-9E2A-94407433FAD5}" srcOrd="6" destOrd="0" presId="urn:microsoft.com/office/officeart/2005/8/layout/hProcess11"/>
    <dgm:cxn modelId="{49B186B2-78F0-422C-BC9A-E896BC907FA2}" type="presParOf" srcId="{DE362539-9B64-4FCD-9E2A-94407433FAD5}" destId="{B2CAA67A-573C-429D-800D-650453FC95CB}" srcOrd="0" destOrd="0" presId="urn:microsoft.com/office/officeart/2005/8/layout/hProcess11"/>
    <dgm:cxn modelId="{700B5E7E-8CA1-465A-9FBC-16ABDA74FC8A}" type="presParOf" srcId="{DE362539-9B64-4FCD-9E2A-94407433FAD5}" destId="{83961222-EE8C-4772-A406-DEC474F23BC7}" srcOrd="1" destOrd="0" presId="urn:microsoft.com/office/officeart/2005/8/layout/hProcess11"/>
    <dgm:cxn modelId="{B9C300DB-A53F-433B-BC0C-FE4ED8A04054}" type="presParOf" srcId="{DE362539-9B64-4FCD-9E2A-94407433FAD5}" destId="{0BB4AB2D-AA28-464F-BF15-A602BCB3F0D2}" srcOrd="2" destOrd="0" presId="urn:microsoft.com/office/officeart/2005/8/layout/hProcess11"/>
    <dgm:cxn modelId="{2C90FE74-89D8-44E6-9DCA-0A08447DBC46}" type="presParOf" srcId="{49131E52-7A51-45D3-ADC4-CB6DB611A6F8}" destId="{B9561229-BA2C-48F2-B391-309136C07464}" srcOrd="7" destOrd="0" presId="urn:microsoft.com/office/officeart/2005/8/layout/hProcess11"/>
    <dgm:cxn modelId="{756A8562-D99C-484F-8BA9-9AD0688C6E55}" type="presParOf" srcId="{49131E52-7A51-45D3-ADC4-CB6DB611A6F8}" destId="{1A68842B-5955-45A2-BC2E-B16751C97AED}" srcOrd="8" destOrd="0" presId="urn:microsoft.com/office/officeart/2005/8/layout/hProcess11"/>
    <dgm:cxn modelId="{2E60595D-4F05-46DF-9B3E-75754186F6AB}" type="presParOf" srcId="{1A68842B-5955-45A2-BC2E-B16751C97AED}" destId="{51241A95-C5A5-4D0A-8A6F-CC71CBB17E48}" srcOrd="0" destOrd="0" presId="urn:microsoft.com/office/officeart/2005/8/layout/hProcess11"/>
    <dgm:cxn modelId="{215F5413-65CF-4A64-A3BE-E9B6E7A3056F}" type="presParOf" srcId="{1A68842B-5955-45A2-BC2E-B16751C97AED}" destId="{6AF11629-ABA1-4221-A455-68C5EA066234}" srcOrd="1" destOrd="0" presId="urn:microsoft.com/office/officeart/2005/8/layout/hProcess11"/>
    <dgm:cxn modelId="{5BBF46AB-D410-422A-8803-D3C75B7091CB}" type="presParOf" srcId="{1A68842B-5955-45A2-BC2E-B16751C97AED}" destId="{C4847652-1209-4305-8CA0-104B04BB38CC}" srcOrd="2" destOrd="0" presId="urn:microsoft.com/office/officeart/2005/8/layout/hProcess11"/>
    <dgm:cxn modelId="{0B054E5E-283F-4586-9A7A-35B0BE8BFCD1}" type="presParOf" srcId="{49131E52-7A51-45D3-ADC4-CB6DB611A6F8}" destId="{C3555641-5EB6-4E4D-8C90-39CDA0E8BC0C}" srcOrd="9" destOrd="0" presId="urn:microsoft.com/office/officeart/2005/8/layout/hProcess11"/>
    <dgm:cxn modelId="{B9E47205-50E6-4DF4-BD2D-BB809457F6D3}" type="presParOf" srcId="{49131E52-7A51-45D3-ADC4-CB6DB611A6F8}" destId="{25714AFE-BAFF-4FF4-A356-660E7C7FC293}" srcOrd="10" destOrd="0" presId="urn:microsoft.com/office/officeart/2005/8/layout/hProcess11"/>
    <dgm:cxn modelId="{E4F9FDFD-D489-4F61-90DD-4EC03DDC38AA}" type="presParOf" srcId="{25714AFE-BAFF-4FF4-A356-660E7C7FC293}" destId="{EE4D358E-F3E5-4750-BA8B-60E4EFDC603D}" srcOrd="0" destOrd="0" presId="urn:microsoft.com/office/officeart/2005/8/layout/hProcess11"/>
    <dgm:cxn modelId="{A1D53EAF-63E3-421D-A1CA-1F3C17BDB277}" type="presParOf" srcId="{25714AFE-BAFF-4FF4-A356-660E7C7FC293}" destId="{7E057286-F485-4618-B7BB-A65246CE3586}" srcOrd="1" destOrd="0" presId="urn:microsoft.com/office/officeart/2005/8/layout/hProcess11"/>
    <dgm:cxn modelId="{2CA5F978-88A2-43D9-97D1-0896A5010473}" type="presParOf" srcId="{25714AFE-BAFF-4FF4-A356-660E7C7FC293}" destId="{A14A98EF-F3DB-443E-9AA6-AFE618A2730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C9F2-9F9D-45AC-BBAD-CC70956CCC5A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2AF5-6DD8-4CCB-93CF-EBCA00AFA9A7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3293-A88E-4BBB-8056-01747B07491E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 of our team</a:t>
          </a:r>
        </a:p>
      </dsp:txBody>
      <dsp:txXfrm>
        <a:off x="1168479" y="432"/>
        <a:ext cx="8737520" cy="1011670"/>
      </dsp:txXfrm>
    </dsp:sp>
    <dsp:sp modelId="{41D38514-228F-434A-9781-7385E64B3ABD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111B-C4D6-4C2A-A648-EC88B3A0637F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BADF-A07D-4305-9842-5C877745024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discussion of </a:t>
          </a:r>
          <a:r>
            <a:rPr lang="de-DE" sz="2500" kern="1200"/>
            <a:t>problem and solution</a:t>
          </a:r>
          <a:endParaRPr lang="en-US" sz="2500" kern="1200"/>
        </a:p>
      </dsp:txBody>
      <dsp:txXfrm>
        <a:off x="1168479" y="1265020"/>
        <a:ext cx="8737520" cy="1011670"/>
      </dsp:txXfrm>
    </dsp:sp>
    <dsp:sp modelId="{66C6BFE6-4E87-4A07-B5F3-BE98B5901487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6A7C-E02E-4A88-9CEB-78B57F6B581B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570D1-BEAA-46AC-8A9E-D5A290355CF3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presentation of </a:t>
          </a:r>
          <a:r>
            <a:rPr lang="en-US" sz="2500" kern="1200"/>
            <a:t>our idea and design</a:t>
          </a:r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FA75-8E6C-4D46-B1CF-6334699C2EAB}">
      <dsp:nvSpPr>
        <dsp:cNvPr id="0" name=""/>
        <dsp:cNvSpPr/>
      </dsp:nvSpPr>
      <dsp:spPr>
        <a:xfrm>
          <a:off x="0" y="1346011"/>
          <a:ext cx="11049794" cy="1247622"/>
        </a:xfrm>
        <a:prstGeom prst="notchedRightArrow">
          <a:avLst/>
        </a:prstGeom>
        <a:solidFill>
          <a:srgbClr val="C3DFE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3169-0823-489C-871A-EAE5726440B1}">
      <dsp:nvSpPr>
        <dsp:cNvPr id="0" name=""/>
        <dsp:cNvSpPr/>
      </dsp:nvSpPr>
      <dsp:spPr>
        <a:xfrm>
          <a:off x="56506" y="0"/>
          <a:ext cx="1775568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brainstorming</a:t>
          </a:r>
        </a:p>
      </dsp:txBody>
      <dsp:txXfrm>
        <a:off x="56506" y="0"/>
        <a:ext cx="1775568" cy="1575858"/>
      </dsp:txXfrm>
    </dsp:sp>
    <dsp:sp modelId="{E28FDD82-E641-450F-AA39-154A72A9B59E}">
      <dsp:nvSpPr>
        <dsp:cNvPr id="0" name=""/>
        <dsp:cNvSpPr/>
      </dsp:nvSpPr>
      <dsp:spPr>
        <a:xfrm>
          <a:off x="781160" y="1772840"/>
          <a:ext cx="393964" cy="3939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54964-687F-4529-A373-5F043612B19E}">
      <dsp:nvSpPr>
        <dsp:cNvPr id="0" name=""/>
        <dsp:cNvSpPr/>
      </dsp:nvSpPr>
      <dsp:spPr>
        <a:xfrm>
          <a:off x="1858957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meet with supervisor and volunteers</a:t>
          </a:r>
        </a:p>
      </dsp:txBody>
      <dsp:txXfrm>
        <a:off x="1858957" y="2363787"/>
        <a:ext cx="1553877" cy="1575858"/>
      </dsp:txXfrm>
    </dsp:sp>
    <dsp:sp modelId="{2B34705D-D638-4807-936E-2BE05A6D2B22}">
      <dsp:nvSpPr>
        <dsp:cNvPr id="0" name=""/>
        <dsp:cNvSpPr/>
      </dsp:nvSpPr>
      <dsp:spPr>
        <a:xfrm>
          <a:off x="2438914" y="1772840"/>
          <a:ext cx="393964" cy="393964"/>
        </a:xfrm>
        <a:prstGeom prst="ellipse">
          <a:avLst/>
        </a:prstGeom>
        <a:solidFill>
          <a:schemeClr val="accent2">
            <a:hueOff val="957616"/>
            <a:satOff val="-2910"/>
            <a:lumOff val="-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AC36-FB8E-4BB5-BE21-D225C7BB0FA3}">
      <dsp:nvSpPr>
        <dsp:cNvPr id="0" name=""/>
        <dsp:cNvSpPr/>
      </dsp:nvSpPr>
      <dsp:spPr>
        <a:xfrm>
          <a:off x="3490528" y="0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create frontend/ prototype</a:t>
          </a:r>
        </a:p>
      </dsp:txBody>
      <dsp:txXfrm>
        <a:off x="3490528" y="0"/>
        <a:ext cx="1553877" cy="1575858"/>
      </dsp:txXfrm>
    </dsp:sp>
    <dsp:sp modelId="{C67A6D96-D810-442F-B188-96F97A2E4274}">
      <dsp:nvSpPr>
        <dsp:cNvPr id="0" name=""/>
        <dsp:cNvSpPr/>
      </dsp:nvSpPr>
      <dsp:spPr>
        <a:xfrm>
          <a:off x="4070485" y="1772840"/>
          <a:ext cx="393964" cy="393964"/>
        </a:xfrm>
        <a:prstGeom prst="ellipse">
          <a:avLst/>
        </a:prstGeom>
        <a:solidFill>
          <a:schemeClr val="accent2">
            <a:hueOff val="1915233"/>
            <a:satOff val="-5820"/>
            <a:lumOff val="-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AA67A-573C-429D-800D-650453FC95CB}">
      <dsp:nvSpPr>
        <dsp:cNvPr id="0" name=""/>
        <dsp:cNvSpPr/>
      </dsp:nvSpPr>
      <dsp:spPr>
        <a:xfrm>
          <a:off x="5122100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create backend/ features</a:t>
          </a:r>
        </a:p>
      </dsp:txBody>
      <dsp:txXfrm>
        <a:off x="5122100" y="2363787"/>
        <a:ext cx="1553877" cy="1575858"/>
      </dsp:txXfrm>
    </dsp:sp>
    <dsp:sp modelId="{83961222-EE8C-4772-A406-DEC474F23BC7}">
      <dsp:nvSpPr>
        <dsp:cNvPr id="0" name=""/>
        <dsp:cNvSpPr/>
      </dsp:nvSpPr>
      <dsp:spPr>
        <a:xfrm>
          <a:off x="5702056" y="1772840"/>
          <a:ext cx="393964" cy="393964"/>
        </a:xfrm>
        <a:prstGeom prst="ellipse">
          <a:avLst/>
        </a:prstGeom>
        <a:solidFill>
          <a:schemeClr val="accent2">
            <a:hueOff val="2872849"/>
            <a:satOff val="-8731"/>
            <a:lumOff val="-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1A95-C5A5-4D0A-8A6F-CC71CBB17E48}">
      <dsp:nvSpPr>
        <dsp:cNvPr id="0" name=""/>
        <dsp:cNvSpPr/>
      </dsp:nvSpPr>
      <dsp:spPr>
        <a:xfrm>
          <a:off x="6753671" y="0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project week</a:t>
          </a:r>
        </a:p>
      </dsp:txBody>
      <dsp:txXfrm>
        <a:off x="6753671" y="0"/>
        <a:ext cx="1553877" cy="1575858"/>
      </dsp:txXfrm>
    </dsp:sp>
    <dsp:sp modelId="{6AF11629-ABA1-4221-A455-68C5EA066234}">
      <dsp:nvSpPr>
        <dsp:cNvPr id="0" name=""/>
        <dsp:cNvSpPr/>
      </dsp:nvSpPr>
      <dsp:spPr>
        <a:xfrm>
          <a:off x="7333627" y="1772840"/>
          <a:ext cx="393964" cy="393964"/>
        </a:xfrm>
        <a:prstGeom prst="ellipse">
          <a:avLst/>
        </a:prstGeom>
        <a:solidFill>
          <a:schemeClr val="accent2">
            <a:hueOff val="3830465"/>
            <a:satOff val="-11641"/>
            <a:lumOff val="-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D358E-F3E5-4750-BA8B-60E4EFDC603D}">
      <dsp:nvSpPr>
        <dsp:cNvPr id="0" name=""/>
        <dsp:cNvSpPr/>
      </dsp:nvSpPr>
      <dsp:spPr>
        <a:xfrm>
          <a:off x="8385242" y="2363787"/>
          <a:ext cx="1553877" cy="157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final presentation</a:t>
          </a:r>
        </a:p>
      </dsp:txBody>
      <dsp:txXfrm>
        <a:off x="8385242" y="2363787"/>
        <a:ext cx="1553877" cy="1575858"/>
      </dsp:txXfrm>
    </dsp:sp>
    <dsp:sp modelId="{7E057286-F485-4618-B7BB-A65246CE3586}">
      <dsp:nvSpPr>
        <dsp:cNvPr id="0" name=""/>
        <dsp:cNvSpPr/>
      </dsp:nvSpPr>
      <dsp:spPr>
        <a:xfrm>
          <a:off x="8965198" y="1772840"/>
          <a:ext cx="393964" cy="393964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3C0FD-CB95-45CF-84EF-424C545EB9A8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9643-4C2C-484A-837F-2043CC708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9643-4C2C-484A-837F-2043CC7080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284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8148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9281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4523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6465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4775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75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41210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1251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25730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459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68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5532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086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54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822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4009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BD36-1EC5-4F15-B6CE-B481CABD8C3F}" type="datetimeFigureOut">
              <a:rPr lang="de-DE" smtClean="0"/>
              <a:t>27.11.25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A0AB-FA63-A0C8-81CE-8B6AD45A3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A9EC-C39F-FF37-DFB2-66E36757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 Computational </a:t>
            </a:r>
            <a:r>
              <a:rPr lang="de-DE" dirty="0" err="1"/>
              <a:t>Social</a:t>
            </a:r>
            <a:r>
              <a:rPr lang="de-DE" dirty="0"/>
              <a:t> Science</a:t>
            </a:r>
          </a:p>
          <a:p>
            <a:r>
              <a:rPr lang="de-DE" dirty="0" err="1"/>
              <a:t>Rethinking</a:t>
            </a:r>
            <a:r>
              <a:rPr lang="de-DE" dirty="0"/>
              <a:t> </a:t>
            </a:r>
            <a:r>
              <a:rPr lang="de-DE" dirty="0" err="1"/>
              <a:t>volunteering</a:t>
            </a:r>
            <a:r>
              <a:rPr lang="de-DE" dirty="0"/>
              <a:t> – digital </a:t>
            </a:r>
            <a:r>
              <a:rPr lang="de-DE" dirty="0" err="1"/>
              <a:t>engagement</a:t>
            </a:r>
            <a:r>
              <a:rPr lang="de-DE" dirty="0"/>
              <a:t> 4 </a:t>
            </a:r>
            <a:r>
              <a:rPr lang="de-DE" dirty="0" err="1"/>
              <a:t>inclusion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3E2A54-8F6D-626F-EAA3-12828A0558FF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70E937-F509-255F-66D6-770849D82810}"/>
              </a:ext>
            </a:extLst>
          </p:cNvPr>
          <p:cNvSpPr txBox="1">
            <a:spLocks/>
          </p:cNvSpPr>
          <p:nvPr/>
        </p:nvSpPr>
        <p:spPr>
          <a:xfrm>
            <a:off x="7220607" y="6379779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S. Wörner, M. Wachsmuth, L. Shi, Y. Goetz, T. NGO</a:t>
            </a:r>
          </a:p>
        </p:txBody>
      </p:sp>
    </p:spTree>
    <p:extLst>
      <p:ext uri="{BB962C8B-B14F-4D97-AF65-F5344CB8AC3E}">
        <p14:creationId xmlns:p14="http://schemas.microsoft.com/office/powerpoint/2010/main" val="10339374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E7139-918A-D265-95B1-C94698574B81}"/>
              </a:ext>
            </a:extLst>
          </p:cNvPr>
          <p:cNvSpPr txBox="1"/>
          <p:nvPr/>
        </p:nvSpPr>
        <p:spPr>
          <a:xfrm>
            <a:off x="5291668" y="1215496"/>
            <a:ext cx="536786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latin typeface="+mj-lt"/>
                <a:ea typeface="+mj-ea"/>
                <a:cs typeface="+mj-cs"/>
              </a:rPr>
              <a:t>Time for questions!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>
              <a:latin typeface="+mj-lt"/>
              <a:ea typeface="+mj-ea"/>
              <a:cs typeface="+mj-cs"/>
            </a:endParaRPr>
          </a:p>
        </p:txBody>
      </p:sp>
      <p:pic>
        <p:nvPicPr>
          <p:cNvPr id="116" name="Graphic 115" descr="Questions outline">
            <a:extLst>
              <a:ext uri="{FF2B5EF4-FFF2-40B4-BE49-F238E27FC236}">
                <a16:creationId xmlns:a16="http://schemas.microsoft.com/office/drawing/2014/main" id="{AF2EDD40-21F8-1767-B7E8-F2403313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0388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6430-53C1-21DE-A928-AC7EAFD6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89676-4993-8E75-532D-CAD307DD8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34428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057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00D-66E9-642F-39DB-083DF3F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C7A0-104D-705F-F1C8-30419884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911350"/>
            <a:ext cx="5288634" cy="1667383"/>
          </a:xfrm>
        </p:spPr>
        <p:txBody>
          <a:bodyPr/>
          <a:lstStyle/>
          <a:p>
            <a:r>
              <a:rPr lang="de-DE"/>
              <a:t>Our team:</a:t>
            </a:r>
          </a:p>
          <a:p>
            <a:pPr lvl="1"/>
            <a:r>
              <a:rPr lang="de-DE"/>
              <a:t>2x Information Systems Bachelor students</a:t>
            </a:r>
          </a:p>
          <a:p>
            <a:pPr lvl="1"/>
            <a:r>
              <a:rPr lang="de-DE"/>
              <a:t>3x Computer Science Bachelor students</a:t>
            </a:r>
          </a:p>
          <a:p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7288C-15A6-62C2-E332-DCB5494C6C14}"/>
              </a:ext>
            </a:extLst>
          </p:cNvPr>
          <p:cNvSpPr txBox="1"/>
          <p:nvPr/>
        </p:nvSpPr>
        <p:spPr>
          <a:xfrm>
            <a:off x="1278278" y="5741191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Luca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BABA-8E85-F086-4990-3EAC1943640D}"/>
              </a:ext>
            </a:extLst>
          </p:cNvPr>
          <p:cNvSpPr txBox="1"/>
          <p:nvPr/>
        </p:nvSpPr>
        <p:spPr>
          <a:xfrm>
            <a:off x="3353325" y="5750626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Marlon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116E-7969-A927-0BC0-69403B92618B}"/>
              </a:ext>
            </a:extLst>
          </p:cNvPr>
          <p:cNvSpPr txBox="1"/>
          <p:nvPr/>
        </p:nvSpPr>
        <p:spPr>
          <a:xfrm>
            <a:off x="5540746" y="573188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Sophie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5405E-F004-B447-71DE-021440652585}"/>
              </a:ext>
            </a:extLst>
          </p:cNvPr>
          <p:cNvSpPr txBox="1"/>
          <p:nvPr/>
        </p:nvSpPr>
        <p:spPr>
          <a:xfrm>
            <a:off x="77953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Thommy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03FB-071C-6664-4EBC-DC54330EC4B6}"/>
              </a:ext>
            </a:extLst>
          </p:cNvPr>
          <p:cNvSpPr txBox="1"/>
          <p:nvPr/>
        </p:nvSpPr>
        <p:spPr>
          <a:xfrm>
            <a:off x="100542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Yan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47A89-F390-74C0-3E6F-1CF5F89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30" t="7737" r="5706" b="16250"/>
          <a:stretch>
            <a:fillRect/>
          </a:stretch>
        </p:blipFill>
        <p:spPr>
          <a:xfrm>
            <a:off x="7564299" y="3779926"/>
            <a:ext cx="1505907" cy="183544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D98B8-5D70-1DFB-F7B6-F3E76A6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57" y="3785714"/>
            <a:ext cx="1376121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B9E-C731-5154-380E-0B2EB484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7" t="13889" r="10926" b="5324"/>
          <a:stretch>
            <a:fillRect/>
          </a:stretch>
        </p:blipFill>
        <p:spPr>
          <a:xfrm>
            <a:off x="5366782" y="3786366"/>
            <a:ext cx="13974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112A5-686A-4498-F7EE-4C33C1D2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42" t="5324" r="2511" b="35354"/>
          <a:stretch>
            <a:fillRect/>
          </a:stretch>
        </p:blipFill>
        <p:spPr>
          <a:xfrm>
            <a:off x="9870310" y="3785714"/>
            <a:ext cx="14163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E2748D-D1E1-0753-5252-7FE7C78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097" b="3067"/>
          <a:stretch>
            <a:fillRect/>
          </a:stretch>
        </p:blipFill>
        <p:spPr>
          <a:xfrm>
            <a:off x="1144074" y="3786366"/>
            <a:ext cx="1246379" cy="1835449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58137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07E-C46C-38FD-D9D1-DD59BAF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577F-7F1B-9D49-A96F-81E7A44A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(mostly elderly) having problems finding their way in the digital world​</a:t>
            </a:r>
          </a:p>
          <a:p>
            <a:r>
              <a:rPr lang="en-US" dirty="0"/>
              <a:t>lack the digital skills or capacity to look up solutions on their own online​</a:t>
            </a:r>
          </a:p>
          <a:p>
            <a:r>
              <a:rPr lang="en-US" dirty="0"/>
              <a:t>rely on personal, human assistance ​</a:t>
            </a:r>
          </a:p>
          <a:p>
            <a:r>
              <a:rPr lang="en-US" dirty="0"/>
              <a:t>many people have the ability and want to support others​</a:t>
            </a:r>
          </a:p>
          <a:p>
            <a:r>
              <a:rPr lang="en-US" dirty="0"/>
              <a:t>need a way to connect​</a:t>
            </a:r>
          </a:p>
          <a:p>
            <a:r>
              <a:rPr lang="en-US" dirty="0"/>
              <a:t>our platform enables that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509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E9D-5AD1-3176-22D4-8DC744B3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210-85BC-2DD0-57BC-8A1CD9A7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935788" cy="3541714"/>
          </a:xfrm>
        </p:spPr>
        <p:txBody>
          <a:bodyPr/>
          <a:lstStyle/>
          <a:p>
            <a:r>
              <a:rPr lang="en-GB" noProof="0" dirty="0"/>
              <a:t>app for connecting the people who need help and those that can render it</a:t>
            </a:r>
          </a:p>
          <a:p>
            <a:r>
              <a:rPr lang="en-GB" noProof="0" dirty="0"/>
              <a:t>service requests that can be processed</a:t>
            </a:r>
          </a:p>
          <a:p>
            <a:r>
              <a:rPr lang="en-GB" noProof="0" dirty="0"/>
              <a:t>different view/layout for requesting and helping side</a:t>
            </a:r>
          </a:p>
          <a:p>
            <a:r>
              <a:rPr lang="en-GB" noProof="0" dirty="0"/>
              <a:t>chatting option</a:t>
            </a:r>
          </a:p>
        </p:txBody>
      </p:sp>
      <p:sp>
        <p:nvSpPr>
          <p:cNvPr id="4" name="Rechteck 3" descr="Lightbulb and gear with solid fill">
            <a:extLst>
              <a:ext uri="{FF2B5EF4-FFF2-40B4-BE49-F238E27FC236}">
                <a16:creationId xmlns:a16="http://schemas.microsoft.com/office/drawing/2014/main" id="{CE22AC3B-FC61-1B1A-6CDD-EDF8AF0A39D1}"/>
              </a:ext>
            </a:extLst>
          </p:cNvPr>
          <p:cNvSpPr/>
          <p:nvPr/>
        </p:nvSpPr>
        <p:spPr>
          <a:xfrm>
            <a:off x="8788400" y="2209800"/>
            <a:ext cx="2438400" cy="24384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2394041"/>
              <a:satOff val="-7276"/>
              <a:lumOff val="-9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131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790-364D-5C74-4495-E9CC627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UI for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5BE-A602-6B09-1A3F-7BA879EE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1" y="1825625"/>
            <a:ext cx="3233135" cy="3432175"/>
          </a:xfrm>
        </p:spPr>
        <p:txBody>
          <a:bodyPr>
            <a:noAutofit/>
          </a:bodyPr>
          <a:lstStyle/>
          <a:p>
            <a:r>
              <a:rPr lang="en-US" dirty="0"/>
              <a:t>intuitive, simple design</a:t>
            </a:r>
          </a:p>
          <a:p>
            <a:r>
              <a:rPr lang="en-US" dirty="0"/>
              <a:t>readability</a:t>
            </a:r>
          </a:p>
          <a:p>
            <a:pPr lvl="1"/>
            <a:r>
              <a:rPr lang="en-US" dirty="0"/>
              <a:t>large font size</a:t>
            </a:r>
          </a:p>
          <a:p>
            <a:pPr lvl="1"/>
            <a:r>
              <a:rPr lang="en-US"/>
              <a:t>less elements</a:t>
            </a:r>
          </a:p>
          <a:p>
            <a:r>
              <a:rPr lang="en-US"/>
              <a:t>easy </a:t>
            </a:r>
            <a:r>
              <a:rPr lang="en-US" dirty="0"/>
              <a:t>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2983-8F63-A651-9D5A-91C87FA2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06" r="5314" b="3778"/>
          <a:stretch>
            <a:fillRect/>
          </a:stretch>
        </p:blipFill>
        <p:spPr>
          <a:xfrm>
            <a:off x="9970312" y="251259"/>
            <a:ext cx="1785986" cy="1732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31BD-570C-9CA9-7A22-808E5342C5C2}"/>
              </a:ext>
            </a:extLst>
          </p:cNvPr>
          <p:cNvGrpSpPr/>
          <p:nvPr/>
        </p:nvGrpSpPr>
        <p:grpSpPr>
          <a:xfrm>
            <a:off x="5150326" y="1825625"/>
            <a:ext cx="2267712" cy="3880168"/>
            <a:chOff x="4894294" y="1825625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5F7A-F112-B871-AD0A-264BB1278BD9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16685-2B8B-9D39-E545-527F20BEE9BE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96EBC-8517-6FC6-339D-BC311FD01EE0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ANFRAGEN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E6E8-EA1F-DD8D-2772-64660961E37D}"/>
                </a:ext>
              </a:extLst>
            </p:cNvPr>
            <p:cNvSpPr/>
            <p:nvPr/>
          </p:nvSpPr>
          <p:spPr>
            <a:xfrm>
              <a:off x="5092700" y="2673350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CBED5-EFC7-88BB-7164-E3B1BD14EF39}"/>
                </a:ext>
              </a:extLst>
            </p:cNvPr>
            <p:cNvSpPr/>
            <p:nvPr/>
          </p:nvSpPr>
          <p:spPr>
            <a:xfrm>
              <a:off x="5092700" y="3080607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02A856-1A34-D85B-09DB-7BA81D0BDD11}"/>
                </a:ext>
              </a:extLst>
            </p:cNvPr>
            <p:cNvSpPr/>
            <p:nvPr/>
          </p:nvSpPr>
          <p:spPr>
            <a:xfrm>
              <a:off x="5092700" y="3487865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1707AC-DE81-B1DE-A510-9499DEE5CB21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973F9-6600-F843-70D6-4E6DC44E12A2}"/>
              </a:ext>
            </a:extLst>
          </p:cNvPr>
          <p:cNvGrpSpPr/>
          <p:nvPr/>
        </p:nvGrpSpPr>
        <p:grpSpPr>
          <a:xfrm>
            <a:off x="7630189" y="1825625"/>
            <a:ext cx="2267712" cy="3880168"/>
            <a:chOff x="4894294" y="1825625"/>
            <a:chExt cx="2267712" cy="38801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D504C3-8B83-768E-9D46-C1F0A0D9F01A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4AC09-7059-B73E-B1A6-094E13B07BAF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2B063E-A7DF-F70F-91A0-3CD8CA2A508E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F86173-A792-1095-5A70-CFF58A2675C6}"/>
                </a:ext>
              </a:extLst>
            </p:cNvPr>
            <p:cNvSpPr/>
            <p:nvPr/>
          </p:nvSpPr>
          <p:spPr>
            <a:xfrm>
              <a:off x="5092699" y="2673350"/>
              <a:ext cx="1860549" cy="114884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600" b="1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Beschreiben Sie hier Ihr Problem...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B3CBA-7B2A-9806-EE53-E85C7D700D2D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/>
                <a:t>ANFRAGE SENDEN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65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D3EF-DEA0-3383-D457-29C8F1C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for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35C-A744-F9D9-B7F7-7B3720D0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248" y="1825625"/>
            <a:ext cx="3696593" cy="4351338"/>
          </a:xfrm>
        </p:spPr>
        <p:txBody>
          <a:bodyPr/>
          <a:lstStyle/>
          <a:p>
            <a:r>
              <a:rPr lang="en-US" dirty="0"/>
              <a:t>view of requests with search &amp; filter options</a:t>
            </a:r>
          </a:p>
          <a:p>
            <a:r>
              <a:rPr lang="en-US" dirty="0"/>
              <a:t>feature richer</a:t>
            </a:r>
          </a:p>
          <a:p>
            <a:r>
              <a:rPr lang="en-US" dirty="0"/>
              <a:t>individual user profiles</a:t>
            </a:r>
          </a:p>
          <a:p>
            <a:r>
              <a:rPr lang="en-US" dirty="0"/>
              <a:t>incentive e. g. point system &amp; scoreboard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looking at his phone&#10;&#10;AI-generated content may be incorrect.">
            <a:extLst>
              <a:ext uri="{FF2B5EF4-FFF2-40B4-BE49-F238E27FC236}">
                <a16:creationId xmlns:a16="http://schemas.microsoft.com/office/drawing/2014/main" id="{82DF8106-B240-45EA-F463-185FEBB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571"/>
          <a:stretch>
            <a:fillRect/>
          </a:stretch>
        </p:blipFill>
        <p:spPr>
          <a:xfrm>
            <a:off x="9323041" y="333376"/>
            <a:ext cx="2383184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46768-811B-E358-0155-1C4CB3B85192}"/>
              </a:ext>
            </a:extLst>
          </p:cNvPr>
          <p:cNvGrpSpPr/>
          <p:nvPr/>
        </p:nvGrpSpPr>
        <p:grpSpPr>
          <a:xfrm>
            <a:off x="5768880" y="1805782"/>
            <a:ext cx="2267712" cy="3880168"/>
            <a:chOff x="5119656" y="1884998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0B3459-2235-3064-CBBE-61B74E85EEC2}"/>
                </a:ext>
              </a:extLst>
            </p:cNvPr>
            <p:cNvSpPr/>
            <p:nvPr/>
          </p:nvSpPr>
          <p:spPr>
            <a:xfrm>
              <a:off x="5119656" y="1884998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676292-7671-A854-0037-B35852813CA2}"/>
                </a:ext>
              </a:extLst>
            </p:cNvPr>
            <p:cNvSpPr/>
            <p:nvPr/>
          </p:nvSpPr>
          <p:spPr>
            <a:xfrm>
              <a:off x="5254562" y="2211325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4AC8E-0CF8-8AC0-174E-32A8760B1EF9}"/>
                </a:ext>
              </a:extLst>
            </p:cNvPr>
            <p:cNvSpPr/>
            <p:nvPr/>
          </p:nvSpPr>
          <p:spPr>
            <a:xfrm>
              <a:off x="5254626" y="2253997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FD5DF-8A17-2E38-FBF1-58C12B7EC309}"/>
                </a:ext>
              </a:extLst>
            </p:cNvPr>
            <p:cNvSpPr/>
            <p:nvPr/>
          </p:nvSpPr>
          <p:spPr>
            <a:xfrm>
              <a:off x="5318062" y="2291399"/>
              <a:ext cx="1534034" cy="2413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Suche...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1DC7C4-2D4E-46D5-5769-88554397F0ED}"/>
                </a:ext>
              </a:extLst>
            </p:cNvPr>
            <p:cNvSpPr/>
            <p:nvPr/>
          </p:nvSpPr>
          <p:spPr>
            <a:xfrm>
              <a:off x="5318062" y="3125090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FFC0F0-E42C-1A01-F164-A76431A82783}"/>
                </a:ext>
              </a:extLst>
            </p:cNvPr>
            <p:cNvSpPr/>
            <p:nvPr/>
          </p:nvSpPr>
          <p:spPr>
            <a:xfrm>
              <a:off x="5318062" y="3442653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3</a:t>
              </a:r>
            </a:p>
          </p:txBody>
        </p:sp>
        <p:pic>
          <p:nvPicPr>
            <p:cNvPr id="18" name="Graphic 17" descr="Magnifying glass outline">
              <a:extLst>
                <a:ext uri="{FF2B5EF4-FFF2-40B4-BE49-F238E27FC236}">
                  <a16:creationId xmlns:a16="http://schemas.microsoft.com/office/drawing/2014/main" id="{75DC57B2-64CD-7D39-2874-F3EEC8F9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438" y="2275525"/>
              <a:ext cx="257174" cy="25717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E1C000-79EC-5C24-EFFD-7C694627CEBE}"/>
                </a:ext>
              </a:extLst>
            </p:cNvPr>
            <p:cNvSpPr/>
            <p:nvPr/>
          </p:nvSpPr>
          <p:spPr>
            <a:xfrm>
              <a:off x="5318062" y="2811908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1</a:t>
              </a:r>
            </a:p>
          </p:txBody>
        </p:sp>
        <p:pic>
          <p:nvPicPr>
            <p:cNvPr id="21" name="Graphic 20" descr="Filter outline">
              <a:extLst>
                <a:ext uri="{FF2B5EF4-FFF2-40B4-BE49-F238E27FC236}">
                  <a16:creationId xmlns:a16="http://schemas.microsoft.com/office/drawing/2014/main" id="{1DA9DE85-380F-B66B-8A0E-16050A7D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8062" y="2596833"/>
              <a:ext cx="140145" cy="140145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CFB791-DABA-7585-35B4-EDB9FFF867A5}"/>
                </a:ext>
              </a:extLst>
            </p:cNvPr>
            <p:cNvSpPr/>
            <p:nvPr/>
          </p:nvSpPr>
          <p:spPr>
            <a:xfrm>
              <a:off x="5388134" y="2570101"/>
              <a:ext cx="530288" cy="1841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900">
                  <a:solidFill>
                    <a:schemeClr val="bg1"/>
                  </a:solidFill>
                </a:rPr>
                <a:t>Filter...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0C9B6F-BE38-08B3-1B31-5E234B4E8770}"/>
                </a:ext>
              </a:extLst>
            </p:cNvPr>
            <p:cNvSpPr/>
            <p:nvPr/>
          </p:nvSpPr>
          <p:spPr>
            <a:xfrm>
              <a:off x="5251197" y="4939475"/>
              <a:ext cx="2001600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ADF35-5655-22EF-DDB3-BC13A9DAD9C3}"/>
                </a:ext>
              </a:extLst>
            </p:cNvPr>
            <p:cNvCxnSpPr>
              <a:cxnSpLocks/>
              <a:stCxn id="23" idx="2"/>
              <a:endCxn id="23" idx="0"/>
            </p:cNvCxnSpPr>
            <p:nvPr/>
          </p:nvCxnSpPr>
          <p:spPr>
            <a:xfrm flipV="1">
              <a:off x="6251997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C5558E-4A9D-711C-EE52-F41CB32D5BA7}"/>
                </a:ext>
              </a:extLst>
            </p:cNvPr>
            <p:cNvCxnSpPr/>
            <p:nvPr/>
          </p:nvCxnSpPr>
          <p:spPr>
            <a:xfrm flipV="1">
              <a:off x="6743193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A77AB9-7B53-F56C-D820-866E097BA242}"/>
                </a:ext>
              </a:extLst>
            </p:cNvPr>
            <p:cNvCxnSpPr/>
            <p:nvPr/>
          </p:nvCxnSpPr>
          <p:spPr>
            <a:xfrm flipV="1">
              <a:off x="5735925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E1CD6C-11DA-EC3C-C5A3-B528FE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562" y="4939475"/>
              <a:ext cx="1993392" cy="0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User with solid fill">
              <a:extLst>
                <a:ext uri="{FF2B5EF4-FFF2-40B4-BE49-F238E27FC236}">
                  <a16:creationId xmlns:a16="http://schemas.microsoft.com/office/drawing/2014/main" id="{EE63C206-C077-C42E-79B8-983C30CA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2776" y="4957193"/>
              <a:ext cx="305595" cy="305595"/>
            </a:xfrm>
            <a:prstGeom prst="rect">
              <a:avLst/>
            </a:prstGeom>
          </p:spPr>
        </p:pic>
        <p:pic>
          <p:nvPicPr>
            <p:cNvPr id="35" name="Graphic 34" descr="Single gear with solid fill">
              <a:extLst>
                <a:ext uri="{FF2B5EF4-FFF2-40B4-BE49-F238E27FC236}">
                  <a16:creationId xmlns:a16="http://schemas.microsoft.com/office/drawing/2014/main" id="{9563872A-FC8D-2FD0-01E0-A0C6DCD6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8369" y="4957797"/>
              <a:ext cx="281622" cy="281622"/>
            </a:xfrm>
            <a:prstGeom prst="rect">
              <a:avLst/>
            </a:prstGeom>
          </p:spPr>
        </p:pic>
        <p:pic>
          <p:nvPicPr>
            <p:cNvPr id="36" name="Graphic 35" descr="Magnifying glass outline">
              <a:extLst>
                <a:ext uri="{FF2B5EF4-FFF2-40B4-BE49-F238E27FC236}">
                  <a16:creationId xmlns:a16="http://schemas.microsoft.com/office/drawing/2014/main" id="{A02197FB-BFA6-D7EA-8880-B947EFE6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5373" y="4973924"/>
              <a:ext cx="257174" cy="257174"/>
            </a:xfrm>
            <a:prstGeom prst="rect">
              <a:avLst/>
            </a:prstGeom>
          </p:spPr>
        </p:pic>
        <p:pic>
          <p:nvPicPr>
            <p:cNvPr id="38" name="Graphic 37" descr="Podium with solid fill">
              <a:extLst>
                <a:ext uri="{FF2B5EF4-FFF2-40B4-BE49-F238E27FC236}">
                  <a16:creationId xmlns:a16="http://schemas.microsoft.com/office/drawing/2014/main" id="{C8FFF7B9-1F15-8817-417B-8D9588E6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8957" y="4969763"/>
              <a:ext cx="282766" cy="28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4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044-2573-8F34-C608-81C40659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ideas /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D6BC-59BA-5A0E-F5A4-712E9E00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50860" cy="3541714"/>
          </a:xfrm>
        </p:spPr>
        <p:txBody>
          <a:bodyPr/>
          <a:lstStyle/>
          <a:p>
            <a:r>
              <a:rPr lang="de-DE"/>
              <a:t>more filters / categories</a:t>
            </a:r>
          </a:p>
          <a:p>
            <a:r>
              <a:rPr lang="de-DE"/>
              <a:t>better matching</a:t>
            </a:r>
          </a:p>
          <a:p>
            <a:r>
              <a:rPr lang="de-DE"/>
              <a:t>offering help with everyday tasks</a:t>
            </a:r>
          </a:p>
          <a:p>
            <a:r>
              <a:rPr lang="en-US"/>
              <a:t>include locations to make meeting in person easier</a:t>
            </a:r>
          </a:p>
          <a:p>
            <a:r>
              <a:rPr lang="en-US"/>
              <a:t>other incentives for volunteers to help</a:t>
            </a:r>
          </a:p>
          <a:p>
            <a:pPr lvl="1"/>
            <a:r>
              <a:rPr lang="en-US"/>
              <a:t>team events, …</a:t>
            </a:r>
            <a:endParaRPr lang="de-DE"/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0CD2C36-68D5-0303-3976-791029535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748" y="1770667"/>
            <a:ext cx="2103749" cy="21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99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821-E59A-00A8-5B37-D81BD1B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Our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E58138-CBB8-BF63-52E5-170F5AD86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492643"/>
              </p:ext>
            </p:extLst>
          </p:nvPr>
        </p:nvGraphicFramePr>
        <p:xfrm>
          <a:off x="685007" y="1733021"/>
          <a:ext cx="11049794" cy="393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4779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285</Words>
  <Application>Microsoft Macintosh PowerPoint</Application>
  <PresentationFormat>Breitbild</PresentationFormat>
  <Paragraphs>69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Project Presentation</vt:lpstr>
      <vt:lpstr>Agenda</vt:lpstr>
      <vt:lpstr>Who are we?</vt:lpstr>
      <vt:lpstr>The Problem</vt:lpstr>
      <vt:lpstr>The idea </vt:lpstr>
      <vt:lpstr>UI for requests</vt:lpstr>
      <vt:lpstr>UI for helping</vt:lpstr>
      <vt:lpstr>Future ideas / extensions</vt:lpstr>
      <vt:lpstr>Our Roadmap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Woerner, Sophie</dc:creator>
  <cp:lastModifiedBy>Marlon Wachsmuth</cp:lastModifiedBy>
  <cp:revision>22</cp:revision>
  <dcterms:created xsi:type="dcterms:W3CDTF">2025-11-20T16:05:57Z</dcterms:created>
  <dcterms:modified xsi:type="dcterms:W3CDTF">2025-11-28T13:35:39Z</dcterms:modified>
</cp:coreProperties>
</file>